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6" r:id="rId4"/>
    <p:sldId id="260" r:id="rId5"/>
    <p:sldId id="265" r:id="rId6"/>
    <p:sldId id="267" r:id="rId7"/>
    <p:sldId id="261" r:id="rId8"/>
    <p:sldId id="262" r:id="rId9"/>
    <p:sldId id="263" r:id="rId10"/>
    <p:sldId id="264" r:id="rId11"/>
    <p:sldId id="269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9430-C6B7-436F-AF46-CEC7953C5BC2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A20B-0145-4066-9DFB-AFE732770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9430-C6B7-436F-AF46-CEC7953C5BC2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A20B-0145-4066-9DFB-AFE732770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9430-C6B7-436F-AF46-CEC7953C5BC2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A20B-0145-4066-9DFB-AFE732770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9430-C6B7-436F-AF46-CEC7953C5BC2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A20B-0145-4066-9DFB-AFE732770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9430-C6B7-436F-AF46-CEC7953C5BC2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A20B-0145-4066-9DFB-AFE732770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9430-C6B7-436F-AF46-CEC7953C5BC2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A20B-0145-4066-9DFB-AFE732770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9430-C6B7-436F-AF46-CEC7953C5BC2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A20B-0145-4066-9DFB-AFE732770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9430-C6B7-436F-AF46-CEC7953C5BC2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A20B-0145-4066-9DFB-AFE732770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9430-C6B7-436F-AF46-CEC7953C5BC2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A20B-0145-4066-9DFB-AFE732770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9430-C6B7-436F-AF46-CEC7953C5BC2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A20B-0145-4066-9DFB-AFE732770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9430-C6B7-436F-AF46-CEC7953C5BC2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A20B-0145-4066-9DFB-AFE732770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99430-C6B7-436F-AF46-CEC7953C5BC2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1A20B-0145-4066-9DFB-AFE732770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42088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Prezentacja wykonana przez Alicję Murawską</a:t>
            </a:r>
          </a:p>
          <a:p>
            <a:pPr algn="ctr"/>
            <a:r>
              <a:rPr lang="pl-PL" dirty="0" smtClean="0"/>
              <a:t>w ramach projektu „Podaj dalej 2 - Senior dla Kultury”</a:t>
            </a:r>
          </a:p>
          <a:p>
            <a:pPr algn="ctr"/>
            <a:r>
              <a:rPr lang="pl-PL" dirty="0" smtClean="0"/>
              <a:t>realizowanego przez NASK </a:t>
            </a:r>
            <a:br>
              <a:rPr lang="pl-PL" dirty="0" smtClean="0"/>
            </a:br>
            <a:r>
              <a:rPr lang="pl-PL" dirty="0" smtClean="0"/>
              <a:t>i finansowanego przez Ministerstwo Kultury</a:t>
            </a:r>
          </a:p>
          <a:p>
            <a:pPr algn="ctr"/>
            <a:r>
              <a:rPr lang="pl-PL" dirty="0" smtClean="0"/>
              <a:t>i Dziedzictwa Narodowego.</a:t>
            </a:r>
            <a:endParaRPr lang="pl-PL" dirty="0"/>
          </a:p>
        </p:txBody>
      </p:sp>
      <p:pic>
        <p:nvPicPr>
          <p:cNvPr id="4" name="Obraz 3" descr="belka sd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7267575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aszwolne.pl/photos/objects/c4e2c387d0e1206aaf08eb6873aaae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404664"/>
            <a:ext cx="7560840" cy="5253609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395536" y="60212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Dziękuję  za uwagę.</a:t>
            </a:r>
          </a:p>
          <a:p>
            <a:r>
              <a:rPr lang="pl-PL" dirty="0" smtClean="0"/>
              <a:t>Alicja Murawska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444208" y="6381328"/>
            <a:ext cx="2453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Wykorzystano zasoby </a:t>
            </a:r>
            <a:r>
              <a:rPr lang="pl-PL" sz="1400" i="1" dirty="0" smtClean="0"/>
              <a:t>Internetu</a:t>
            </a:r>
            <a:endParaRPr lang="pl-PL" sz="1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788024" y="5661248"/>
            <a:ext cx="3312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maszwolne.pl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 bwMode="auto">
          <a:xfrm>
            <a:off x="1043608" y="0"/>
            <a:ext cx="6984776" cy="279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67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Uczestnik projektu jako autor niniejszej prezentacji wyraził zgodę na wykorzystanie wytworzonych przez siebie utworów do celów edukacyjnych oraz promocyjnych w części lub całości zgodnie z Regulaminem rekrutacji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 uczestnictwa w projekcie: „Podaj dalej 2 – Senior dla Kultury”.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Ilustracje, zdjęcia i utwory przedstawione w niniejszej prezentacji pochodzą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z zasobów sieci Internet oraz zasobów prywatnych uczestników projektu i są wykorzystywane przez organizatora wyłącznie w celu edukacyjnych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 promocyjnych ww. projektu. Wykorzystanie prezentacji w innym celu jest prawnie zabronione.</a:t>
            </a:r>
            <a:endParaRPr kumimoji="0" lang="pl-PL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802631"/>
          </a:xfrm>
        </p:spPr>
        <p:txBody>
          <a:bodyPr/>
          <a:lstStyle/>
          <a:p>
            <a:r>
              <a:rPr lang="pl-PL" dirty="0" smtClean="0"/>
              <a:t>Zamek Ujazdowski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27584" y="54868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4437112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/>
              <a:t>Zamek Ujazdowski w Warszawie</a:t>
            </a:r>
            <a:r>
              <a:rPr lang="pl-PL" dirty="0" smtClean="0"/>
              <a:t> – zamek królewski w Warszawie,  </a:t>
            </a:r>
            <a:br>
              <a:rPr lang="pl-PL" dirty="0" smtClean="0"/>
            </a:br>
            <a:r>
              <a:rPr lang="pl-PL" dirty="0" smtClean="0"/>
              <a:t>w Śródmieściu, na Ujazdowie, przy Trakcie Królewskim. Siedziba Centrum Sztuki Współczesnej.</a:t>
            </a:r>
          </a:p>
          <a:p>
            <a:pPr algn="just"/>
            <a:r>
              <a:rPr lang="pl-PL" dirty="0" smtClean="0"/>
              <a:t>Poniżej skarpy, na wschód od zamku, znajduje się Park Agrykola, a w stronę Wisły ciągnie się Kanał Piaseczyński. Zarówno Zamek Ujazdowski, jak i Kanał Piaseczyński wchodzą w skład większego założenia urbanistycznego: Osi Stanisławowskiej.</a:t>
            </a:r>
            <a:endParaRPr lang="pl-PL" dirty="0"/>
          </a:p>
        </p:txBody>
      </p:sp>
      <p:pic>
        <p:nvPicPr>
          <p:cNvPr id="5" name="Picture 4" descr="http://www.polonistika.upol.cz/uploads/pics/Zamek_Ujazdow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5616624" cy="3168352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4788024" y="4005064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Iknow.travel</a:t>
            </a:r>
            <a:r>
              <a:rPr lang="pl-PL" sz="1000" dirty="0" smtClean="0"/>
              <a:t>, fot. Monika Sosnowska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magazynszum.pl/wp-content/uploads/2014/04/SZUM-20140409-22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4779521" cy="31687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539552" y="386104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Szpital Ujazdowski</a:t>
            </a:r>
          </a:p>
          <a:p>
            <a:r>
              <a:rPr lang="pl-PL" dirty="0" smtClean="0"/>
              <a:t>Od 1809 r. w Zamku znajdował się szpital wojskowy. W 1920 r. Szpital Ujazdowski miał kilka pawilonów, w których mieściły się oddziały: wewnętrzny, neurologiczno-psychiatryczny, gruźliczy i laryngologiczny.</a:t>
            </a:r>
          </a:p>
          <a:p>
            <a:pPr algn="just"/>
            <a:r>
              <a:rPr lang="pl-PL" dirty="0" smtClean="0"/>
              <a:t>W czasie II wojny światowej, a szczególnie podczas powstania warszawskiego,  do szpitala napływało tylu rannych żołnierzy, że brakowało lekarzy i łóżek. Wielu z nich umierało z tego powodu. Ciała powstańców chowano na cmentarzu Obrońców Warszawy nieopodal Szpitala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843808" y="3573016"/>
            <a:ext cx="3744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www.skyscraper.com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2708920"/>
            <a:ext cx="8748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Okres po II wojnie światowej</a:t>
            </a:r>
          </a:p>
          <a:p>
            <a:pPr algn="just"/>
            <a:r>
              <a:rPr lang="pl-PL" dirty="0" smtClean="0"/>
              <a:t>W roku 1950 szczątki ok. 600 żołnierzy, pochowanych na cmentarzu Obrońców Warszawy, zostały ekshumowane i przeniesione na Cmentarz Wojskowy na Powązkach.</a:t>
            </a:r>
          </a:p>
          <a:p>
            <a:pPr algn="just"/>
            <a:r>
              <a:rPr lang="pl-PL" dirty="0" smtClean="0"/>
              <a:t>W 1954 r. marszałek Rokossowski zadecydował o rozebraniu murów zamku. Po niedługim czasie z budowli zostały tylko piwnice, na których miał stanąć Teatr Domu Ludowego Wojska Polskiego i Wieczorowy Uniwersytet Marksizmu-Leninizmu, ale ten projekt nie wszedł</a:t>
            </a:r>
          </a:p>
          <a:p>
            <a:r>
              <a:rPr lang="pl-PL" dirty="0" smtClean="0"/>
              <a:t> w życie. W latach 60. część pozostałych po zamku pawilonów przeznaczono na magazyny.</a:t>
            </a:r>
          </a:p>
          <a:p>
            <a:pPr algn="just"/>
            <a:r>
              <a:rPr lang="pl-PL" dirty="0" smtClean="0"/>
              <a:t>W 1974 r. zadecydowano o odbudowie pałacu i zaczęto prace budowlane przy Trasie Łazienkowskiej. Jej budowa stworzyła możliwość zobaczenia przekroju geologicznego skarpy Ujazdowskiej. Zastanawiano się nad otworzeniem stałej ekspozycji, ale wiązało się to </a:t>
            </a:r>
            <a:br>
              <a:rPr lang="pl-PL" dirty="0" smtClean="0"/>
            </a:br>
            <a:r>
              <a:rPr lang="pl-PL" dirty="0" smtClean="0"/>
              <a:t>z ogromnymi kosztami i dlatego w ostateczności zaniechano tego przedsięwzięcia. Od 1985 r. w zamku znajduje się Centrum Sztuki Współczesnej. Odbywa się tam również wiele koncertów i innych imprez tego typu.</a:t>
            </a:r>
            <a:endParaRPr lang="pl-PL" dirty="0"/>
          </a:p>
        </p:txBody>
      </p:sp>
      <p:sp>
        <p:nvSpPr>
          <p:cNvPr id="24578" name="AutoShape 2" descr="data:image/jpeg;base64,/9j/4AAQSkZJRgABAQAAAQABAAD/2wCEAAkGBwgHBgkIBwgKCgkLDRYPDQwMDRsUFRAWIB0iIiAdHx8kKDQsJCYxJx8fLT0tMTU3Ojo6Iys/RD84QzQ5OjcBCgoKDQwNGg8PGjclHyU3Nzc3Nzc3Nzc3Nzc3Nzc3Nzc3Nzc3Nzc3Nzc3Nzc3Nzc3Nzc3Nzc3Nzc3Nzc3Nzc3N//AABEIAEgASAMBIgACEQEDEQH/xAAbAAABBQEBAAAAAAAAAAAAAAAAAQMEBQYCB//EADIQAAIBAwIEAwYFBQAAAAAAAAECAwAEERIhBSIxURNBYQYjcYGRsTKh0eHwFDNCUmP/xAAaAQACAwEBAAAAAAAAAAAAAAADBAECBQAG/8QAJhEAAgMAAQIEBwAAAAAAAAAAAQIAAxEEEiETIkFRFBUxMpGh8P/aAAwDAQACEQMRAD8A9RGK61diabAPalArQyKbOs+ppc0gFdBaicIobApNVGiuhHUdpac6q5JOKc8OjwwRXaJ3eREuo3cxk6XH+JG9LVRxi/jsrlQ5kbClgyANt8t8fz4FLvy6UOM0IKLGGgS+BGBUJuIInFRZOyDVFqXfmLZORj4DNeb8B9unkRIJnEbKN2JI1bdd99vp2qFxnj0s8ouYTpuNHLKrbjJ+O2xNCbmpoAll47EEz15biFtIWROYZG43pt+IW0blGc5HZSRXmvs+8sji7lJnWNCv4gzDzxua0bXDtv4LKvkda98d/lVH5udhkhaH9prba9tpiQkoBH+233pw3VuJPDMy6+2fTNYi8ie9tTA8LDxG0o2pcq/l59x96reB8ZS6tys9sXkLYkOwDjucnrUfGeXfaWFLbhE9B4ffx3d1d2xKiSBgQAc5jOwb6q23pUm6YR28jatO2zYzj5Vgrbjtvw/j810VKq0HhAM5395kZGTvv96m8R9rTdwNHaxKvXV4g1Bh2/WqfMKvC6iYX4Vw+SNxHQkEqJeROmMqV7b9twc0VlLq5Z3XCxqGGSFOTk79KKxbbvEIPTNOuvBMfYGTUHCtyDm23Oe9PtPrCFdONgAq4NO8GunigkjdGIbcKo6jp17VN4bBEjvcPN4K/iKhctn0J6fKmt1yDE8IUES99mrmawtGWRFiZyWV3Xoen3q4uvaexjkIiuYJnUAMrw50tnOMgY6A7Z64NYe4mubkF0tkCg5yGy2M9fyqmlQW0uuZ21Mx52bOKKlQ6tlGuJE9Wj9orT+niuBcwbTtyNGE2GdwSMBtxvnzNU2Gt7NNESjpll6s3y61kbJ0upEX3ZjDAthRkb/CtDcy3SwhRqUEAKMEE9fLz+NL8oFQFHrLo2jqaKL33bSTIWkbKxgpuB33p2IF2CM6qChKhRufX4VDuHnMbtK3MvXl6Yp6wlHhqJV26oTseh/albQVTYaoAnSYS2olA5gcfi0tuT50U5CvXO5JznrS0EO3vJa7T2mFs7yGKIGVnLqmAAuasrRZryItbyxpGwwRNIE2z6+VV9peEzIlrE7Nj8C5Jq8S3nlT3qeGT094QR9Ca21oew6q/wB+Ij4w6OkntLSxs7NLNIbeWNAwGvS/NkZ8ttvpU2H2ZsGy91cQzq7ZIaNf3xVfCiALqJ1D/vJj6ZqbDNEmnO7A51GVz9zRKuLch+hktbWfWWh4DYopjsmjtWyCxiQZYeWdv5vVdd8Plt7oGOO4nCYIcIMHoO2T1qSboPGMojMFxq1t+tMZbY4U+mW/Wh3cS533p/cst1YXNkWezupgVht5lyTnWmMjr864KsykjUsMg5MVYi4KrhYI9+p1Nk/nUfiEsbBQWXOjDKpOR6bmk+VxrkUMy9oRLEbQDGwPDhwMZwM43oqF/XpPmLBUk6dIGCR8aKTCEfdKbI3A5E0COKJIkxuEXGattIznAoor29I8szXPePxhehFd8u/LRRVyJAi8uNq5zRRUSIA43qp414h/t7HuOtFFA5CB6yphamKtolHHfzW8h1R+Ic76m60tFFebdF3MjgJn/9k="/>
          <p:cNvSpPr>
            <a:spLocks noChangeAspect="1" noChangeArrowheads="1"/>
          </p:cNvSpPr>
          <p:nvPr/>
        </p:nvSpPr>
        <p:spPr bwMode="auto">
          <a:xfrm>
            <a:off x="155575" y="-327025"/>
            <a:ext cx="685800" cy="68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4580" name="Picture 4" descr="http://upload.wikimedia.org/wikipedia/commons/2/22/4_Warszawa-Zamek_Ujazdowski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6120680" cy="2220817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707904" y="2420888"/>
            <a:ext cx="3744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wikipedia.com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7504" y="4437112"/>
            <a:ext cx="90364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Centrum Sztuki Współczesnej (CSW) powstało w 1985 roku. Mieści się w odbudowanym przed 20 laty późnobarokowym Zamku Ujazdowskim, usytuowanym na miejscu XIII-wiecznego grodu książąt mazowieckich.</a:t>
            </a:r>
          </a:p>
          <a:p>
            <a:r>
              <a:rPr lang="pl-PL" dirty="0" smtClean="0"/>
              <a:t>Centrum jest miejscem tworzenia, prezentacji i dokumentacji sztuki najnowszej we wszystkich jej przejawach i aspektach. Istotą programu Centrum jest ukazywanie różnorodnych dyscyplin sztuki współczesnej w procesie ich przemian, w momencie reagowania na aktualne zjawiska kulturalno-cywilizacyjne we współczesnym świecie.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/>
            </a:r>
            <a:br>
              <a:rPr lang="pl-PL" sz="1400" dirty="0" smtClean="0"/>
            </a:br>
            <a:endParaRPr lang="pl-PL" sz="1400" dirty="0"/>
          </a:p>
        </p:txBody>
      </p:sp>
      <p:pic>
        <p:nvPicPr>
          <p:cNvPr id="5122" name="Picture 2" descr="http://www.artnation.pl/wp-content/uploads/2014/04/Zamek-Ujazdowski-Warsza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29035"/>
            <a:ext cx="5544616" cy="346965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572000" y="386104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artnation.pl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9512" y="3501008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Wystawy, spektakle teatralne, koncerty muzyczne, projekcje filmowe, pokazy i prezentacje,  spotkania autorskie,  wykłady,  seminaria,  warsztaty twórcze, warsztaty edukacyjne,  dokumentacja  współczesnego  życia  artystycznego w Polsce (komputerowe bazy danych, zbiory archiwalne, archiwum fotograficzne, wideoteka - posiada ok. 3000 pozycji reprezentujących : filmy o sztuce, autorski  film animowany, video </a:t>
            </a:r>
            <a:r>
              <a:rPr lang="pl-PL" dirty="0" err="1" smtClean="0"/>
              <a:t>art</a:t>
            </a:r>
            <a:r>
              <a:rPr lang="pl-PL" dirty="0" smtClean="0"/>
              <a:t>, klasyka filmu fabularnego), biblioteka,  wydawnictwa  (katalogi wystaw,  druki ulotne,  publikacje monograficzne oraz "Magazyn Sztuki + Obieg". Dziedziny sztuki prezentowane w CSW: malarstwo,  rzeźba,  grafika,  rysunek,  instalacja,  sztuka  obiektu, performance, fotografia, sztuka video, sztuka komputerowa, sztuka dźwięku, multimedia, film, teatr.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4098" name="AutoShape 2" descr="http://upload.wikimedia.org/wikipedia/commons/thumb/d/d2/Warsaw08170x.jpg/250px-Warsaw08170x.jpg"/>
          <p:cNvSpPr>
            <a:spLocks noChangeAspect="1" noChangeArrowheads="1"/>
          </p:cNvSpPr>
          <p:nvPr/>
        </p:nvSpPr>
        <p:spPr bwMode="auto">
          <a:xfrm>
            <a:off x="155575" y="-846138"/>
            <a:ext cx="2381250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00" name="AutoShape 4" descr="http://upload.wikimedia.org/wikipedia/commons/thumb/d/d2/Warsaw08170x.jpg/250px-Warsaw08170x.jpg"/>
          <p:cNvSpPr>
            <a:spLocks noChangeAspect="1" noChangeArrowheads="1"/>
          </p:cNvSpPr>
          <p:nvPr/>
        </p:nvSpPr>
        <p:spPr bwMode="auto">
          <a:xfrm>
            <a:off x="155575" y="-846138"/>
            <a:ext cx="2381250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02" name="AutoShape 6" descr="http://upload.wikimedia.org/wikipedia/commons/thumb/d/d2/Warsaw08170x.jpg/250px-Warsaw08170x.jpg"/>
          <p:cNvSpPr>
            <a:spLocks noChangeAspect="1" noChangeArrowheads="1"/>
          </p:cNvSpPr>
          <p:nvPr/>
        </p:nvSpPr>
        <p:spPr bwMode="auto">
          <a:xfrm>
            <a:off x="155575" y="-846138"/>
            <a:ext cx="2381250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04" name="AutoShape 8" descr="http://upload.wikimedia.org/wikipedia/commons/thumb/d/d2/Warsaw08170x.jpg/250px-Warsaw08170x.jpg"/>
          <p:cNvSpPr>
            <a:spLocks noChangeAspect="1" noChangeArrowheads="1"/>
          </p:cNvSpPr>
          <p:nvPr/>
        </p:nvSpPr>
        <p:spPr bwMode="auto">
          <a:xfrm>
            <a:off x="155575" y="-846138"/>
            <a:ext cx="2381250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5" name="Picture 9" descr="C:\Users\kurs\Desktop\250px-Warsaw0817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20688"/>
            <a:ext cx="3168352" cy="234458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2771800" y="3140968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 </a:t>
            </a:r>
            <a:r>
              <a:rPr lang="pl-PL" sz="1000" dirty="0" err="1" smtClean="0"/>
              <a:t>wikipedia.com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apy.emiejsca.pl/galeria/50/big/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336703" cy="259228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611560" y="3429000"/>
            <a:ext cx="79746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U progu 2002 roku otwarto w Zamku Ujazdowskim w odnowionych przestrzeniach Galerii 2 stałą ekspozycję Międzynarodowej Kolekcji Sztuki Współczesnej. Inauguracja Kolekcji odbyła się 20 grudnia 2002 roku i zwieńczy ona dziesięcioletnią pracę CSW nad kształtem tego zbioru. W poprzednich latach prezentowano trzy edycje kolekcji na wystawach okresowych w roku 1992, 1994 i 1996/1997. Stanowiły one fragmentaryczne, stopniowo uzupełniane prezentacje zbiorów sztuki najnowszej CSW. Obecna edycja Kolekcji będzie interesującym zbiorem ważnych dzieł powstałych w ciągu ostatnich czterdziestu lat i jest prawie w całości wynikiem zrealizowanych od roku 1990 prawie 600 wystaw, a więc w pewnym sensie również wykładnią przyjętego tu punktu widzenia tendencji, postaw i praktyk w obszarze sztuki współczesnej.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139952" y="2996952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www.mapy.emiejsca.pl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79512" y="3933056"/>
            <a:ext cx="87849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W ostatnich latach Kolekcja wzbogaciła się o kilkadziesiąt obiektów sztuki pochodzących z zakupów, darów artystów wystawiających w CSW i depozytów. Szczególnie istotne jest dopełnienie ekspozycji Kolekcji pracami o dużym znaczeniu zakupionymi przez Gminę Warszawa Centrum. Fakt ten pozwala na dobre rokowania możliwości stymulacji życia artystycznego i edukacji kulturalnej. Kolekcja CSW, jakkolwiek nie określono granic czasowych jej trwania, nie będzie funkcjonowała w stanie zamkniętym. Będzie ekspozycją dynamiczną, gotową do przyjęcia i wymiany najbardziej aktualnych czynników życia artystycznego.</a:t>
            </a:r>
          </a:p>
        </p:txBody>
      </p:sp>
      <p:pic>
        <p:nvPicPr>
          <p:cNvPr id="6" name="Picture 2" descr="http://blog.tripsoverpoland.pl/wp-content/uploads/2014/03/14_Warszawa-Zamek_Ujazdowski_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4258020" cy="3336372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3707904" y="3789040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 </a:t>
            </a:r>
            <a:r>
              <a:rPr lang="pl-PL" sz="1000" dirty="0" err="1" smtClean="0"/>
              <a:t>www.tripsoverpoland.eu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674</Words>
  <Application>Microsoft Office PowerPoint</Application>
  <PresentationFormat>Pokaz na ekranie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Slajd 1</vt:lpstr>
      <vt:lpstr>Zamek Ujazdowski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kurs</dc:creator>
  <cp:lastModifiedBy>Your User Name</cp:lastModifiedBy>
  <cp:revision>46</cp:revision>
  <dcterms:created xsi:type="dcterms:W3CDTF">2015-06-10T07:18:06Z</dcterms:created>
  <dcterms:modified xsi:type="dcterms:W3CDTF">2015-12-03T10:46:40Z</dcterms:modified>
</cp:coreProperties>
</file>